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368" r:id="rId82"/>
    <p:sldId id="367" r:id="rId83"/>
    <p:sldId id="428" r:id="rId84"/>
    <p:sldId id="42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368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</a:t>
            </a:r>
            <a:r>
              <a:rPr lang="en-US" sz="2400" dirty="0" smtClean="0">
                <a:solidFill>
                  <a:srgbClr val="FFFF00"/>
                </a:solidFill>
              </a:rPr>
              <a:t>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 smtClean="0"/>
              <a:t>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</a:t>
            </a:r>
            <a:r>
              <a:rPr lang="en-US" sz="2400" dirty="0" smtClean="0">
                <a:solidFill>
                  <a:srgbClr val="FFFF00"/>
                </a:solidFill>
              </a:rPr>
              <a:t>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</a:t>
            </a:r>
            <a:r>
              <a:rPr lang="en-US" sz="3800" dirty="0" smtClean="0"/>
              <a:t>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</a:t>
            </a:r>
            <a:r>
              <a:rPr lang="en-US" sz="3800" dirty="0" smtClean="0"/>
              <a:t>compositions will the formed </a:t>
            </a:r>
            <a:r>
              <a:rPr lang="en-US" sz="3800" dirty="0" smtClean="0"/>
              <a:t>    giant </a:t>
            </a:r>
            <a:r>
              <a:rPr lang="en-US" sz="3800" dirty="0" smtClean="0"/>
              <a:t>planets have obtained</a:t>
            </a:r>
            <a:r>
              <a:rPr lang="en-US" sz="3800" dirty="0" smtClean="0"/>
              <a:t>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slide restating results both from core accretion and snowlines papers</a:t>
            </a:r>
          </a:p>
          <a:p>
            <a:r>
              <a:rPr lang="en-US" dirty="0" smtClean="0"/>
              <a:t>Future directions: table from paper I and chemical timescale plot from Semenov &amp; </a:t>
            </a:r>
            <a:r>
              <a:rPr lang="en-US" dirty="0" err="1" smtClean="0"/>
              <a:t>Wiebe</a:t>
            </a:r>
            <a:r>
              <a:rPr lang="en-US" dirty="0" smtClean="0"/>
              <a:t> 2011 plot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46996</TotalTime>
  <Words>3260</Words>
  <Application>Microsoft Macintosh PowerPoint</Application>
  <PresentationFormat>On-screen Show (4:3)</PresentationFormat>
  <Paragraphs>434</Paragraphs>
  <Slides>84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536</cp:revision>
  <dcterms:created xsi:type="dcterms:W3CDTF">2013-05-20T23:08:21Z</dcterms:created>
  <dcterms:modified xsi:type="dcterms:W3CDTF">2016-04-23T21:41:23Z</dcterms:modified>
</cp:coreProperties>
</file>